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E0941B-A761-44DF-AD15-D7941CDD9C58}" v="4" dt="2020-02-21T09:58:27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19E0941B-A761-44DF-AD15-D7941CDD9C58}"/>
    <pc:docChg chg="undo custSel modSld">
      <pc:chgData name="Pascalle Cup" userId="acdf420d-3d1b-463e-9173-44ff0cd1b36a" providerId="ADAL" clId="{19E0941B-A761-44DF-AD15-D7941CDD9C58}" dt="2020-02-21T10:03:01.536" v="205" actId="14734"/>
      <pc:docMkLst>
        <pc:docMk/>
      </pc:docMkLst>
      <pc:sldChg chg="modSp">
        <pc:chgData name="Pascalle Cup" userId="acdf420d-3d1b-463e-9173-44ff0cd1b36a" providerId="ADAL" clId="{19E0941B-A761-44DF-AD15-D7941CDD9C58}" dt="2020-02-21T10:03:01.536" v="205" actId="14734"/>
        <pc:sldMkLst>
          <pc:docMk/>
          <pc:sldMk cId="4153624460" sldId="256"/>
        </pc:sldMkLst>
        <pc:graphicFrameChg chg="mod modGraphic">
          <ac:chgData name="Pascalle Cup" userId="acdf420d-3d1b-463e-9173-44ff0cd1b36a" providerId="ADAL" clId="{19E0941B-A761-44DF-AD15-D7941CDD9C58}" dt="2020-02-21T10:03:01.536" v="205" actId="14734"/>
          <ac:graphicFrameMkLst>
            <pc:docMk/>
            <pc:sldMk cId="4153624460" sldId="256"/>
            <ac:graphicFrameMk id="4" creationId="{D062CF0F-0690-4161-B3C7-1F2A6F45772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C47A3-A13F-48C8-A6F4-8208EDA44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B014CA-076E-44A4-997E-6640D474B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6D429B-2DBF-431F-BDAF-4EAA1CB8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E9DCC0-CA40-40D4-B06B-66E6EF58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D01963-62CE-4662-AA8E-A3B99840D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937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EC14F-6808-47DE-B54D-EE5883FF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C94A8F7-12CA-4CCF-9CA2-6DABE53D3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71F895-5BCE-4E37-A627-39A86A203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7C7F23-F468-4FD9-AC44-0842A3BC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EA337F-FA74-420C-B45C-D716708B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050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33D6FAF-B900-457C-8A07-CD9BBD9AF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A4CEA49-FB1B-461E-86A7-0326D9CCA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47D2A8-F1A1-43A8-B651-576EEEDDD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EB1585-22D9-46EA-83D7-E26551258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A4822F-8112-4A64-B291-38C4CF50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5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CCEF9F-32BB-4388-ACC5-D3A080EEA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4B4170-7E45-44AC-BAD6-0CB008E9F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DC2665-5CE6-4E38-9CF1-AC5E4F054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D34EEC-79BC-490A-856D-9BE2B134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B8B5DF-C9B3-44E1-8EDE-6214EC69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49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BB6D4-147B-47F8-95A8-DA5F1DC39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6369AD-2020-4A21-933A-CCAC430E8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07AD13-E1E3-45F3-889A-9AC22E5C4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0F4D77-5948-47A6-B3F1-7C84DBFCD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081244-75B1-4318-B088-930DAE56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9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C0084-C648-4923-B607-54710CD19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4CCE9E-BD39-476A-8D54-9B36CABAA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2F7C21E-E25C-4654-8A62-8F6168939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F06AF9-0A3C-4F33-B1DC-699C1AAA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DF2F0F-351D-49FF-8888-98A6C38A7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980278-0F76-4471-98FE-27410A50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44805-B901-4F89-89E1-59D18D5BE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6734F4-1FEC-4A35-9C15-13972E4A6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8300680-80E8-4B65-9D1C-1AD56EB44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62B3A75-B4EB-42D0-B066-79946905B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10501D4-770F-40E8-A38E-ED4C09AA8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9A49C35-1E60-4D51-9095-992C03C2F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EB29338-65E1-4C75-BD3D-36B740F8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D29280A-6D24-4576-BD44-D0ADEDB9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048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A27AA-FBE9-4683-8611-CAF22C79B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4C0833F-22C6-4028-BFFF-768D204B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766892-3711-4EB3-BF13-1F4E545D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6BB4730-929E-4D96-96EB-59E99899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87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DEDF9D2-E924-491D-A760-EEC6D4432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A5CB8CA-C660-4CA9-9BC0-13801282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3680A3F-D8BC-443B-97BD-AF65E842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4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AD479-41E9-446E-9AEC-1E9D05361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FAE8E5-2579-450B-83F0-CE8A6C452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18FA3C-66FD-40A0-A193-B068A0B7F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2ED987C-BAA6-4AAE-B84F-352C0F2D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815FDF-1463-40AF-B96A-18248A6B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D3AFAE1-11D9-4803-868E-DB92D3B8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90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C8888-6F75-4142-A10F-32B17F86A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E78CC59-F6CA-4863-8D64-88D909B0A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989095-220F-4BBB-8312-E26BC142C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F5C83F-2DEE-4998-B4FD-03AFA958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D5DAFB-8FE3-462F-9A20-B8AA7FEA8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524208-A9F7-4907-8C70-BB4C6E1B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82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4DA255F-BE8D-4249-B58E-3F1DB8472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80F7C34-A976-4CDA-8090-E16014477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BF99BC-35D6-4616-ADFA-FFC1624E7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10491-10B4-46A7-B37C-55B994F69CD3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53702B-3A31-41FC-8C37-16B0C8B1F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EB5670-8B77-4641-B415-B489C6CF2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DA9D-1AAF-4865-AD3D-43E4957DAC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457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12A30-7223-4F99-AEB4-2A4001F616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FCD0362-8127-4065-B80E-57A6EFC7B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abel 8">
            <a:extLst>
              <a:ext uri="{FF2B5EF4-FFF2-40B4-BE49-F238E27FC236}">
                <a16:creationId xmlns:a16="http://schemas.microsoft.com/office/drawing/2014/main" id="{D062CF0F-0690-4161-B3C7-1F2A6F4577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221497"/>
              </p:ext>
            </p:extLst>
          </p:nvPr>
        </p:nvGraphicFramePr>
        <p:xfrm>
          <a:off x="1012032" y="1010793"/>
          <a:ext cx="10167936" cy="5084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418">
                  <a:extLst>
                    <a:ext uri="{9D8B030D-6E8A-4147-A177-3AD203B41FA5}">
                      <a16:colId xmlns:a16="http://schemas.microsoft.com/office/drawing/2014/main" val="3841594574"/>
                    </a:ext>
                  </a:extLst>
                </a:gridCol>
                <a:gridCol w="9103518">
                  <a:extLst>
                    <a:ext uri="{9D8B030D-6E8A-4147-A177-3AD203B41FA5}">
                      <a16:colId xmlns:a16="http://schemas.microsoft.com/office/drawing/2014/main" val="2487197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Week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Aangescherpte planning!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6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Fase</a:t>
                      </a:r>
                      <a:r>
                        <a:rPr lang="nl-NL" dirty="0"/>
                        <a:t> </a:t>
                      </a:r>
                      <a:r>
                        <a:rPr lang="nl-NL" b="1" dirty="0"/>
                        <a:t>1</a:t>
                      </a:r>
                      <a:r>
                        <a:rPr lang="nl-NL" dirty="0"/>
                        <a:t> </a:t>
                      </a:r>
                      <a:r>
                        <a:rPr lang="nl-NL" b="1" dirty="0"/>
                        <a:t>Initiatief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406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Fase 1/2 Initiatief/uitwerking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10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Fase 2 uitwerking</a:t>
                      </a:r>
                      <a:r>
                        <a:rPr lang="nl-NL" dirty="0"/>
                        <a:t>  17-2 deadline LA 1v1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90707"/>
                  </a:ext>
                </a:extLst>
              </a:tr>
              <a:tr h="385699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>
                          <a:solidFill>
                            <a:schemeClr val="accent6"/>
                          </a:solidFill>
                        </a:rPr>
                        <a:t>Vakantie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47229"/>
                  </a:ext>
                </a:extLst>
              </a:tr>
              <a:tr h="359633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2-3 deadline LA 1v2 &amp; 5-3 deadline LA 2v1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495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10-3; </a:t>
                      </a:r>
                      <a:r>
                        <a:rPr lang="nl-NL" b="1" dirty="0">
                          <a:solidFill>
                            <a:srgbClr val="FF0000"/>
                          </a:solidFill>
                        </a:rPr>
                        <a:t>go/no go voor de voortgang van het project</a:t>
                      </a:r>
                      <a:endParaRPr lang="nl-NL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12-3 deadline </a:t>
                      </a:r>
                      <a:r>
                        <a:rPr lang="nl-NL" b="1" dirty="0">
                          <a:solidFill>
                            <a:srgbClr val="FF0000"/>
                          </a:solidFill>
                        </a:rPr>
                        <a:t>LA 2v1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980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17-3 </a:t>
                      </a:r>
                      <a:r>
                        <a:rPr lang="nl-NL" b="1" dirty="0">
                          <a:solidFill>
                            <a:srgbClr val="FF0000"/>
                          </a:solidFill>
                        </a:rPr>
                        <a:t>Go/no-go voor de bijeenkomst!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152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Fase 3 Uitvoeren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483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/>
                        <a:t>Fase 4 Afsluiting</a:t>
                      </a:r>
                      <a:r>
                        <a:rPr lang="nl-NL" dirty="0"/>
                        <a:t>  1-4 portfolio deadline &amp; 2-4 rekenexamen </a:t>
                      </a:r>
                    </a:p>
                    <a:p>
                      <a:r>
                        <a:rPr lang="nl-NL" b="1" dirty="0">
                          <a:solidFill>
                            <a:srgbClr val="FF0000"/>
                          </a:solidFill>
                        </a:rPr>
                        <a:t>Vrijdag 3-4 om 24.00 uur deadline voor projectplan en Wensenkaart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85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Geen lessen 9-4 kennistoets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546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Herkansingsweek 17-4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101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62446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8B1AF4-5343-49FF-A2C5-7CF31D6531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544A5B-2002-47C4-9787-E4473AB0BE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F23679-4E91-4020-8260-41C725C8D10B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91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Pascalle Cup</cp:lastModifiedBy>
  <cp:revision>1</cp:revision>
  <dcterms:created xsi:type="dcterms:W3CDTF">2020-02-21T09:51:23Z</dcterms:created>
  <dcterms:modified xsi:type="dcterms:W3CDTF">2020-02-21T10:03:04Z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